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2" autoAdjust="0"/>
    <p:restoredTop sz="94660"/>
  </p:normalViewPr>
  <p:slideViewPr>
    <p:cSldViewPr snapToGrid="0">
      <p:cViewPr>
        <p:scale>
          <a:sx n="200" d="100"/>
          <a:sy n="200" d="100"/>
        </p:scale>
        <p:origin x="-258" y="-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5D4628-1635-4B8B-B9AD-519C85B349F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AFD899E-337A-4950-AFEE-FC071787952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5A180D-42F3-4EEF-9A78-AC792F7C5A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061FA6-7607-4999-89E4-F4F9B62CC2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79996A-8841-4808-83ED-12B29D97B4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51305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DC168E-7F35-426D-B12A-B5844199BE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CA24E5C-DFB0-4876-8C2A-189376173AF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3FE5392-906C-4620-A0EC-2218A17FB8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2A8F4D-FF18-462B-BF6A-095D65BAC4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1F5ED3F-E072-4784-8139-7E6DE41E97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15791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51422ED-2B3D-4FAF-BED8-4F908C6E9FF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5A615FD-AEBC-4320-8417-486302C1B8B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264531-AAC8-43BB-83E7-7D7441A813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7BD5DF-BCCC-479A-BB0C-14ECF1C57B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1E55E5-2B8F-467F-99ED-360062CFCD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03873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2952B2-3DEB-4951-8351-637A7C058D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9CC81F-5511-4EF7-A302-03BA41A08A9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2C1E62-9850-47CE-8EB9-513F16084D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227A5E-ADD8-4054-87E7-C8E477BF96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D449CA-2346-4E19-BBC6-67D95217EE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5829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7B8081-6DE5-4AEE-98C1-FB30706ACF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DB465B-DE01-4897-86F7-D7E83A4BE9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43432A-15FF-4028-A470-EEBC87DD72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243206-30F2-457F-B9C4-9346A84E26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9A1753-A50F-4743-8882-24F557FF40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488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91E263-FD5F-443A-954A-DC0DF4742D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0F80B2-6D5E-4B04-BEA4-B3AC8C494D5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64A740B-E602-409E-B4F2-E848E700A5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1387046-7AAB-4DA1-937D-B1B2A4C1BE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981F1B-8FFA-4EAA-81A5-D03B7836B4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C241069-9866-4380-83C8-07F263143C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6678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5A231A-54F0-4575-BD0B-755DFC723F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C419197-AD71-422E-9C08-237E1166DC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B0ADC0-D011-4754-8B5B-BBADD76CCA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58962AA-9CE6-4154-AC17-82E54A62BCB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10D6407-32AB-4142-96C7-EEDCE7D0515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B0BC68C-ADCA-492A-84A1-A7D74208BE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573C47F-9256-44A4-B432-71309720EF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C2807A-B14B-40FF-A432-D8F2A39D09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96373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DD753C-858C-47DA-9974-90EC65B11C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264EF58-5DCB-44A7-8821-747B07C198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12EEFAC-BCFC-454C-B990-F361034B8C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22B9A16-86FA-4BCE-A4B8-78F02B4982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7681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C1AE34D-3415-47DB-B161-0ED84889C5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CDEACA6-73C9-4422-8A19-8D4674BDC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F6E3DC8-F1F5-49D5-8E9C-C0D2FADA46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32237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AA9048-2E7A-456B-A1B5-36A7C5F8CA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A8ADBF0-B1A5-4BEC-A315-041B70C0403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264DFAB-9CF4-40D6-BC96-7700266B79C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9F2AA8-BD7B-45F8-B7F7-0E08C470F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B26D68E-5305-45CE-A622-227E3980D1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25D77BA-0890-4CE4-8956-FCFD46FBD2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65971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265870-56DB-46BE-BCDE-AD1A89A028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2D08C86-6B4E-474F-B10F-2C00C80FF9C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424DA8D-9F79-410D-A243-72BBCBC39DA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CFB2F00-CDD2-47DD-B7FE-C709B984F1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45BA566-A3B1-4F1A-AABD-1D47372517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A189211-544A-420A-8E75-E8C8C539CF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0898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8951FF-8F55-4D7C-9976-CB6C4852E1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EBF8CB0-8B05-44B3-B6FE-1B45578418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2AD699-ADC9-49CB-8D4B-1D03C31EE5E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5E27D2-20CD-4F13-B127-2228B1730E3E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12A1E5-5CF2-4E49-91DE-E3C13C66F51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CFF81D-E39A-400C-86AB-6F784B45EE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86B2D0-27E0-4B5C-875B-7B1E6FED4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77501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35EDDA5F-8ABA-4391-8A6B-F2CA591FC91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13485" y="948473"/>
            <a:ext cx="5363323" cy="1505160"/>
          </a:xfrm>
          <a:prstGeom prst="rect">
            <a:avLst/>
          </a:prstGeom>
        </p:spPr>
      </p:pic>
      <p:sp>
        <p:nvSpPr>
          <p:cNvPr id="9" name="Rectangle 8">
            <a:extLst>
              <a:ext uri="{FF2B5EF4-FFF2-40B4-BE49-F238E27FC236}">
                <a16:creationId xmlns:a16="http://schemas.microsoft.com/office/drawing/2014/main" id="{EF8EC124-8DA7-41AD-8929-64BC713B4F38}"/>
              </a:ext>
            </a:extLst>
          </p:cNvPr>
          <p:cNvSpPr/>
          <p:nvPr/>
        </p:nvSpPr>
        <p:spPr>
          <a:xfrm>
            <a:off x="3313485" y="2453633"/>
            <a:ext cx="5363323" cy="244698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b="1" u="sng" dirty="0">
                <a:effectLst>
                  <a:glow rad="787400">
                    <a:schemeClr val="accent1">
                      <a:alpha val="0"/>
                    </a:schemeClr>
                  </a:glo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 SimBA mission</a:t>
            </a:r>
          </a:p>
          <a:p>
            <a:pPr algn="ctr"/>
            <a:r>
              <a:rPr lang="en-US" sz="2000" b="1" u="sng" dirty="0">
                <a:effectLst>
                  <a:glow rad="787400">
                    <a:schemeClr val="accent1">
                      <a:alpha val="0"/>
                    </a:schemeClr>
                  </a:glow>
                </a:effectLst>
                <a:latin typeface="Arial" panose="020B0604020202020204" pitchFamily="34" charset="0"/>
                <a:cs typeface="Arial" panose="020B0604020202020204" pitchFamily="34" charset="0"/>
              </a:rPr>
              <a:t>For Diversity, Equity and Inclusion </a:t>
            </a:r>
          </a:p>
          <a:p>
            <a:pPr algn="ctr"/>
            <a:endParaRPr lang="en-US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SimBA contributions and the use of SimBA is welcomed and supported regardless of age, disability, ethnicity, sex characteristics, gender identity and level of experience, education, socio-economic status, nationality, personal appearance, race, religion, or sexual identity and orientation.</a:t>
            </a:r>
          </a:p>
          <a:p>
            <a:pPr algn="ctr"/>
            <a:endParaRPr lang="en-US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Please see the SimBA GitHub repository or SimBA Gitter support channel for more information</a:t>
            </a:r>
          </a:p>
          <a:p>
            <a:pPr algn="ctr"/>
            <a:endParaRPr lang="en-US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68050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72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snilsson</dc:creator>
  <cp:lastModifiedBy>snilsson</cp:lastModifiedBy>
  <cp:revision>4</cp:revision>
  <dcterms:created xsi:type="dcterms:W3CDTF">2020-07-10T00:46:46Z</dcterms:created>
  <dcterms:modified xsi:type="dcterms:W3CDTF">2020-07-10T01:03:45Z</dcterms:modified>
</cp:coreProperties>
</file>

<file path=docProps/thumbnail.jpeg>
</file>