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000" b="0" i="0"/>
              <a:t/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notesSlide" Target="../notesSlides/notesSlide10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