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9"/>
    <p:sldId id="258" r:id="rId10"/>
  </p:sldIdLst>
  <p:sldSz cx="9144000" cy="51435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notesMaster" Target="notesMasters/notesMaster1.xml"/><Relationship Id="rId9" Type="http://schemas.openxmlformats.org/officeDocument/2006/relationships/slide" Target="slides/slide2.xml"/><Relationship Id="rId10" Type="http://schemas.openxmlformats.org/officeDocument/2006/relationships/slide" Target="slides/slide3.xml"/></Relationships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89C1C7-3DCD-1040-A9CF-14679D8B5DDD}" type="datetimeFigureOut">
              <a:rPr lang="en-US" smtClean="0"/>
              <a:t>10/17/16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5E49A5-4136-284D-997B-48E1D791AD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252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**Say:** This is a blue circle slide for testing.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**Say:** This is a green square slide for testing.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**Say:** This is a red triangle slide for testing.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notesSlide" Target="../notesSlides/notesSlide1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3" Type="http://schemas.openxmlformats.org/officeDocument/2006/relationships/notesSlide" Target="../notesSlides/notesSlide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3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