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Lst>
  <p:sldSz cx="9144000" cy="51435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Welcome to Hackathon 2026. Over the next two days, you will build something real — but you will build it differently than you have ever built at Exalate before. Today we are introducing Specification Driven Development. SDD will replace our current ticket-driven delivery workflow. This hackathon is where you learn it by doing it.</a:t>
            </a:r>
          </a:p>
          <a:p>
            <a:r>
              <a:rPr sz="1000" b="0" i="0"/>
              <a:t/>
            </a:r>
          </a:p>
          <a:p>
            <a:r>
              <a:rPr sz="1000" b="1" i="0"/>
              <a:t>Timing:</a:t>
            </a:r>
            <a:r>
              <a:rPr sz="1000" b="0" i="0"/>
              <a:t> ~30 seconds. Title slide — set the tone, don't linger.</a:t>
            </a:r>
          </a:p>
          <a:p>
            <a:r>
              <a:rPr sz="1000" b="1" i="0"/>
              <a:t>Transition:</a:t>
            </a:r>
            <a:r>
              <a:rPr sz="1000" b="0" i="0"/>
              <a:t> Advance immediately after intro.</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The toolchain is what makes SDD real instead of aspirational. OpenAPI defines the spec. Spectral lints it in CI. Mock servers are generated automatically so frontend and QA can start immediately. Pact runs contract tests between consumers and providers. CI/CD gates block deployment if the spec drifts from implementation. The key insight: aspirational specs rot. Every documentation-first initiative in software has failed because developers are asked to maintain something nobody enforces. SDD only works when specs are executable — wired into your pipeline as contracts that break builds.</a:t>
            </a:r>
          </a:p>
          <a:p>
            <a:r>
              <a:rPr sz="1000" b="0" i="0"/>
              <a:t/>
            </a:r>
          </a:p>
          <a:p>
            <a:r>
              <a:rPr sz="1000" b="0" i="1"/>
              <a:t>Add Exalate logo to top-left corner.</a:t>
            </a:r>
          </a:p>
          <a:p>
            <a:r>
              <a:rPr sz="1000" b="0" i="0"/>
              <a:t/>
            </a:r>
          </a:p>
          <a:p>
            <a:r>
              <a:rPr sz="1000" b="1" i="0"/>
              <a:t>Timing:</a:t>
            </a:r>
            <a:r>
              <a:rPr sz="1000" b="0" i="0"/>
              <a:t> ~60 seconds.</a:t>
            </a:r>
          </a:p>
          <a:p>
            <a:r>
              <a:rPr sz="1000" b="1" i="0"/>
              <a:t>Transition:</a:t>
            </a:r>
            <a:r>
              <a:rPr sz="1000" b="0" i="0"/>
              <a:t> "Now — the challenge."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Here is how the next two days work. Form teams of four. One spec architect, two implementers, one tester. Cross-functional — we want backend, frontend, and QA on every team. Pick a project from the proposals list or pitch your own. Then write the spec first. Your spec must be reviewed and approved by a mentor before you write a single line of code. This is the hard gate. No exceptions. If your spec is vague, your mentor will send you back. This constraint is not bureaucracy — it is the entire point of the exercise.</a:t>
            </a:r>
          </a:p>
          <a:p>
            <a:r>
              <a:rPr sz="1000" b="0" i="0"/>
              <a:t/>
            </a:r>
          </a:p>
          <a:p>
            <a:r>
              <a:rPr sz="1000" b="1" i="0"/>
              <a:t>Timing:</a:t>
            </a:r>
            <a:r>
              <a:rPr sz="1000" b="0" i="0"/>
              <a:t> ~60 seconds.</a:t>
            </a:r>
          </a:p>
          <a:p>
            <a:r>
              <a:rPr sz="1000" b="1" i="0"/>
              <a:t>Transition:</a:t>
            </a:r>
            <a:r>
              <a:rPr sz="1000" b="0" i="0"/>
              <a:t> "Here is the timeline."</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Day 1. We start with the SDD workshop at nine — live demo of the workflow, then a guided exercise where everyone writes a mini-spec together. By eleven, you are in your teams writing specs for your actual projects. Lunch doubles as spec review time — mentors circulate and give feedback. The hard gate is at 13:30: your spec must be approved before you touch code. Then you implement through end of day. Day 2. Implementation sprint continues through noon. Code freeze at twelve sharp. Demos start at one — ten minutes per team, five minutes demo, five minutes questions. Judging and retro at three, awards at four.</a:t>
            </a:r>
          </a:p>
          <a:p>
            <a:r>
              <a:rPr sz="1000" b="0" i="0"/>
              <a:t/>
            </a:r>
          </a:p>
          <a:p>
            <a:r>
              <a:rPr sz="1000" b="1" i="0"/>
              <a:t>Timing:</a:t>
            </a:r>
            <a:r>
              <a:rPr sz="1000" b="0" i="0"/>
              <a:t> ~60 seconds.</a:t>
            </a:r>
          </a:p>
          <a:p>
            <a:r>
              <a:rPr sz="1000" b="1" i="0"/>
              <a:t>Transition:</a:t>
            </a:r>
            <a:r>
              <a:rPr sz="1000" b="0" i="0"/>
              <a:t> "And here is what the judges are actually looking for."</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Fifty percent of your score is about the spec, not the code. Spec quality is 25 percent — is it complete, unambiguous, could another team implement from it without asking you questions? Spec-to-code fidelity is another 25 percent — this is measured by automated contract test results, not subjective impressions. Process adherence is 20 percent — we will look at your git history. If your spec was not committed before your code, you lose those points. Test coverage is 15 percent. Working demo is only 15 percent. The flashiest demo does not win. The most disciplined process does.</a:t>
            </a:r>
          </a:p>
          <a:p>
            <a:r>
              <a:rPr sz="1000" b="0" i="0"/>
              <a:t/>
            </a:r>
          </a:p>
          <a:p>
            <a:r>
              <a:rPr sz="1000" b="1" i="0"/>
              <a:t>Timing:</a:t>
            </a:r>
            <a:r>
              <a:rPr sz="1000" b="0" i="0"/>
              <a:t> ~60 seconds.</a:t>
            </a:r>
          </a:p>
          <a:p>
            <a:r>
              <a:rPr sz="1000" b="1" i="0"/>
              <a:t>Transition:</a:t>
            </a:r>
            <a:r>
              <a:rPr sz="1000" b="0" i="0"/>
              <a:t> Pause. Let it sink in.</a:t>
            </a:r>
          </a:p>
          <a:p>
            <a:r>
              <a:rPr sz="1000" b="1" i="0"/>
              <a:t>Defensive note:</a:t>
            </a:r>
            <a:r>
              <a:rPr sz="1000" b="0" i="0"/>
              <a:t> If someone asks "isn't 15% for demo too low?" — the point is to teach a methodology, not reward heroic coding sprints. In production, nobody cares about your demo. They care about whether the system is maintainable and correct.</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One rule. No spec, no code. This is not a suggestion. Go form your teams. Pick your projects. Start writing specs. Mentors are here to help. See you at the spec gate at 13:30.</a:t>
            </a:r>
          </a:p>
          <a:p>
            <a:r>
              <a:rPr sz="1000" b="0" i="0"/>
              <a:t/>
            </a:r>
          </a:p>
          <a:p>
            <a:r>
              <a:rPr sz="1000" b="1" i="0"/>
              <a:t>Timing:</a:t>
            </a:r>
            <a:r>
              <a:rPr sz="1000" b="0" i="0"/>
              <a:t> ~15 seconds. End hard.</a:t>
            </a:r>
          </a:p>
          <a:p>
            <a:r>
              <a:rPr sz="1000" b="1" i="0"/>
              <a:t>Transition:</a:t>
            </a:r>
            <a:r>
              <a:rPr sz="1000" b="0" i="0"/>
              <a:t> Dismiss to team formation.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This is what our current workflow actually looks like when you are honest about it. Requirements are scattered across Jira tickets, Slack threads, and conversations that happened six months ago. Acceptance criteria are vague or missing. Dependencies are implicit. When a new engineer picks up a ticket, they spend more time decoding intent than writing code. And when we hand this mess to an AI coding assistant, we get exactly what we deserve — code that matches the ambiguity of the input.</a:t>
            </a:r>
          </a:p>
          <a:p>
            <a:r>
              <a:rPr sz="1000" b="0" i="0"/>
              <a:t/>
            </a:r>
          </a:p>
          <a:p>
            <a:r>
              <a:rPr sz="1000" b="1" i="0"/>
              <a:t>Timing:</a:t>
            </a:r>
            <a:r>
              <a:rPr sz="1000" b="0" i="0"/>
              <a:t> ~60 seconds.</a:t>
            </a:r>
          </a:p>
          <a:p>
            <a:r>
              <a:rPr sz="1000" b="1" i="0"/>
              <a:t>Transition:</a:t>
            </a:r>
            <a:r>
              <a:rPr sz="1000" b="0" i="0"/>
              <a:t> "So what happens when AI tries to work with this?"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This is the core problem. You give an AI agent a vague prompt and it will confidently generate three completely different systems from the same input. Andrej Karpathy coined the term "vibe coding" in early 2025 — you prompt, you accept, you move on, you pray. It works for prototypes. It does not work for production systems that need to integrate, maintain, and evolve. SDD is the engineering discipline's direct answer to this.</a:t>
            </a:r>
          </a:p>
          <a:p>
            <a:r>
              <a:rPr sz="1000" b="0" i="0"/>
              <a:t/>
            </a:r>
          </a:p>
          <a:p>
            <a:r>
              <a:rPr sz="1000" b="1" i="0"/>
              <a:t>Timing:</a:t>
            </a:r>
            <a:r>
              <a:rPr sz="1000" b="0" i="0"/>
              <a:t> ~45 seconds.</a:t>
            </a:r>
          </a:p>
          <a:p>
            <a:r>
              <a:rPr sz="1000" b="1" i="0"/>
              <a:t>Transition:</a:t>
            </a:r>
            <a:r>
              <a:rPr sz="1000" b="0" i="0"/>
              <a:t> "Here is what SDD actually is."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SDD inverts the traditional relationship between code and documentation. In the old model, you write code, then you document it — or more likely, you never document it. In SDD, the specification is the primary artifact. You describe what you want built and why, with structure and precision. Code is generated or written to serve that spec. The spec is version-controlled, lives in the repo, and is enforceable through CI/CD. This is not a process document that sits in Confluence and rots. It is an executable contract.</a:t>
            </a:r>
          </a:p>
          <a:p>
            <a:r>
              <a:rPr sz="1000" b="0" i="0"/>
              <a:t/>
            </a:r>
          </a:p>
          <a:p>
            <a:r>
              <a:rPr sz="1000" b="1" i="0"/>
              <a:t>Timing:</a:t>
            </a:r>
            <a:r>
              <a:rPr sz="1000" b="0" i="0"/>
              <a:t> ~60 seconds.</a:t>
            </a:r>
          </a:p>
          <a:p>
            <a:r>
              <a:rPr sz="1000" b="1" i="0"/>
              <a:t>Transition:</a:t>
            </a:r>
            <a:r>
              <a:rPr sz="1000" b="0" i="0"/>
              <a:t> "The workflow breaks down into four phases."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Phase one: Specify. Describe what you are building and why — user journeys, business requirements, success criteria, constraints. No implementation details. Phase two: Plan. Convert the spec into technical design with architecture decisions. Phase three: Tasks. Break the plan into small, reviewable, testable chunks. Phase four: Implement. Execute tasks with human review of focused changes. The critical point — there is a human judgment gate between every phase. AI executes between the gates. This is not automation. It is controlled delegation.</a:t>
            </a:r>
          </a:p>
          <a:p>
            <a:r>
              <a:rPr sz="1000" b="0" i="0"/>
              <a:t/>
            </a:r>
          </a:p>
          <a:p>
            <a:r>
              <a:rPr sz="1000" b="1" i="0"/>
              <a:t>Timing:</a:t>
            </a:r>
            <a:r>
              <a:rPr sz="1000" b="0" i="0"/>
              <a:t> ~60 seconds.</a:t>
            </a:r>
          </a:p>
          <a:p>
            <a:r>
              <a:rPr sz="1000" b="1" i="0"/>
              <a:t>Transition:</a:t>
            </a:r>
            <a:r>
              <a:rPr sz="1000" b="0" i="0"/>
              <a:t> "Now let me show you why those gates are not optional."</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This is probability, not opinion. Even at 93.5 percent accuracy per step — which is where current frontier models sit — a 20-step workflow gives you just 26.2 percent end-to-end success. That is three out of four attempts failing. This is not a model quality problem. It is compound probability. Every unverified step multiplies the error rate. Verification gates between phases reset reliability. That is why SDD's structure is not overhead — it is the mathematical mechanism that makes multi-step AI workflows actually work. Structure beats intelligence. Every time.</a:t>
            </a:r>
          </a:p>
          <a:p>
            <a:r>
              <a:rPr sz="1000" b="0" i="0"/>
              <a:t/>
            </a:r>
          </a:p>
          <a:p>
            <a:r>
              <a:rPr sz="1000" b="1" i="0"/>
              <a:t>Timing:</a:t>
            </a:r>
            <a:r>
              <a:rPr sz="1000" b="0" i="0"/>
              <a:t> ~60 seconds. Let the numbers land.</a:t>
            </a:r>
          </a:p>
          <a:p>
            <a:r>
              <a:rPr sz="1000" b="1" i="0"/>
              <a:t>Transition:</a:t>
            </a:r>
            <a:r>
              <a:rPr sz="1000" b="0" i="0"/>
              <a:t> "There are three levels of SDD maturity."</a:t>
            </a:r>
          </a:p>
          <a:p>
            <a:r>
              <a:rPr sz="1000" b="1" i="0"/>
              <a:t>Defensive note:</a:t>
            </a:r>
            <a:r>
              <a:rPr sz="1000" b="0" i="0"/>
              <a:t> If someone asks "where does the 93.5% come from" — it is from measured per-step accuracy on GPT-5.2 Pro benchmarks, cited in the ArXiv paper on SDD by Delimarsky et al.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Level one: Spec-first. You write a specification before you start coding. You might throw it away after — the point is to think before you build. This is our entry point for the hackathon. Level two: Spec-anchored. The spec becomes a living document. You update it as the system evolves. It stays in sync with code through enforcement tooling. This is the target for our production workflow. Level three: Spec-as-source. Humans only ever edit the spec. All code is generated, marked as untouchable. This is the frontier — Tessl is the only tool attempting it today. We are not there yet, but this is the direction.</a:t>
            </a:r>
          </a:p>
          <a:p>
            <a:r>
              <a:rPr sz="1000" b="0" i="0"/>
              <a:t/>
            </a:r>
          </a:p>
          <a:p>
            <a:r>
              <a:rPr sz="1000" b="1" i="0"/>
              <a:t>Timing:</a:t>
            </a:r>
            <a:r>
              <a:rPr sz="1000" b="0" i="0"/>
              <a:t> ~60 seconds.</a:t>
            </a:r>
          </a:p>
          <a:p>
            <a:r>
              <a:rPr sz="1000" b="1" i="0"/>
              <a:t>Transition:</a:t>
            </a:r>
            <a:r>
              <a:rPr sz="1000" b="0" i="0"/>
              <a:t> "How does SDD relate to what you already know?"</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SDD does not replace TDD or BDD. It sits above them. TDD operates at the method level — write a failing test, write code to pass it. BDD operates at the feature level — Given-When-Then scenarios that bridge business and engineering. SDD operates at the system level — it defines the full intent before any code or test exists. In practice, they form a stack: SDD generates the intent, BDD scenarios can validate behavior, TDD locks in unit-level correctness. They are complementary, not competing.</a:t>
            </a:r>
          </a:p>
          <a:p>
            <a:r>
              <a:rPr sz="1000" b="0" i="0"/>
              <a:t/>
            </a:r>
          </a:p>
          <a:p>
            <a:r>
              <a:rPr sz="1000" b="1" i="0"/>
              <a:t>Timing:</a:t>
            </a:r>
            <a:r>
              <a:rPr sz="1000" b="0" i="0"/>
              <a:t> ~45 seconds.</a:t>
            </a:r>
          </a:p>
          <a:p>
            <a:r>
              <a:rPr sz="1000" b="1" i="0"/>
              <a:t>Transition:</a:t>
            </a:r>
            <a:r>
              <a:rPr sz="1000" b="0" i="0"/>
              <a:t> "So what does this mean for your daily work?"</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rPr sz="1000" b="1" i="0"/>
              <a:t>Say:</a:t>
            </a:r>
            <a:r>
              <a:rPr sz="1000" b="0" i="0"/>
              <a:t> Backend: you implement against formal contracts instead of interpreting vague tickets. CI validates your code matches the spec on every commit. You think contracts first, implementation second. Frontend: you get mock servers auto-generated from specs on day one. No more waiting for backend to deliver before you can start building. The tradeoff — you participate in spec design sessions upfront. QA: this is the biggest shift. The spec IS the contract. Your job becomes spec compliance validation and contract test authorship. You catch issues at design time, not after implementation. And all three of these roles are converging. That is the Product Engineer model — one engineer who understands the full system through the spec.</a:t>
            </a:r>
          </a:p>
          <a:p>
            <a:r>
              <a:rPr sz="1000" b="0" i="0"/>
              <a:t/>
            </a:r>
          </a:p>
          <a:p>
            <a:r>
              <a:rPr sz="1000" b="1" i="0"/>
              <a:t>Timing:</a:t>
            </a:r>
            <a:r>
              <a:rPr sz="1000" b="0" i="0"/>
              <a:t> ~75 seconds.</a:t>
            </a:r>
          </a:p>
          <a:p>
            <a:r>
              <a:rPr sz="1000" b="1" i="0"/>
              <a:t>Transition:</a:t>
            </a:r>
            <a:r>
              <a:rPr sz="1000" b="0" i="0"/>
              <a:t> "What enforces all of this?"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g"/><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g"/><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g"/><Relationship Id="rId3"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image.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