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EAE9E-5369-C94C-9808-9E71B62A42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935A5B-18E8-7F4C-A3A7-BF71F029BE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AE111-F40A-1145-AAEE-261469333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57292-EA57-6F4E-B902-BA4EC2261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0DE17-5BC1-6F4A-9B32-3DB0B7719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5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45798-A20B-9C4D-87DB-56F00E63F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117BEE-0E14-5049-9BB3-DE006BE4A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18179-DF44-9F47-87FD-CEB3827F5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D39D2-B00D-CD43-8DCC-57B3D045B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B04B9-5C66-9F42-B68C-D80F7DE7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3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86B601-07C9-8047-94A6-6E0D11C6F6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266F4-8BF1-B94B-9665-E19ACC24DB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CC086-2231-3242-94D9-8B6B2017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4D8E2-67AA-0942-A0C7-C0EC3A6C8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67373-AD40-DA4B-9BE7-CF0826BB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79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A2081-BFC3-B346-94DC-0E088021F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ECD6C-4DF0-A848-A922-897F1E5D8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6A1E2-16E9-4B41-8100-00DBC320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09213-D791-AF43-A353-95F0152D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F73E-227F-BF46-8F98-0D6144B70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7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D8EA3-E967-974C-BE39-A269A2660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F1D1A-88FD-B243-92FD-DF663BFC1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2D452-2C0B-B244-905C-8216B3917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902BE-0DBE-084C-801C-3DA8D27D3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283E3-863B-2E42-8A07-86BDFEEF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55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A3963-4544-7A40-B926-C2B2FACC4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6A133-C5D8-8640-8B5C-77EDE62C7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C83577-3444-2A48-BC33-18F66E84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DDD618-A92C-714B-8A9C-28A4FB17B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4C0F4A-D449-E549-90B4-80BEE8B45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895A4-E0AA-5741-9A2E-38783D35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3D96D-B312-9E45-A58D-01E629FA9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6F30-3B09-264A-A88D-BA0D75EE5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CD8BF-6378-4D4C-AE4C-F882A8107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23D0F8-EDD6-F249-8685-01327DEA1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B1C4AE-B70F-884C-ABAE-5761920219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772146-E208-C04A-9AD1-8EF014E65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0BCE2B-BC05-9042-8026-DFB70ED57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05A2B-FE6F-E34B-953B-73E6B486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8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6E9B4-3BC5-DC45-BE73-E49C74F1C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95F9F8-A66C-2B47-A712-36F8BDE62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5D441-03D4-4D4F-A4DB-8F7D82CB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EB1C72-4671-B940-B944-14B996A8A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1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C9EA9C-90C5-7B47-AF0A-5AF586B6F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B1AC5-96E3-4945-B95D-B0858862F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0CF9-C92E-964F-BD2F-D643442A2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7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1E717-4E6C-AD4E-AADE-9B37E9F8D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721AC-6F8A-594C-8286-81828484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12B939-AE44-B84B-9AD8-049B00965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C7D84-29AA-D643-AFA0-754638CA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1957E5-E07C-5E4F-B7EA-26963EE34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D0CCF-3B5B-E049-A0AE-75C46438F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DF068-60F3-7344-8BD4-F88215216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746C9A-9D78-6140-8203-A6D9DEA6D6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6631A-0A6B-DD4F-A228-770491486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E1903-1AED-C040-9F73-1381B04E6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15877-59E8-2044-8D01-75A3DD20C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1D391-AF95-3049-B001-312D696E2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9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2160D4-406D-C44A-B388-B89596F9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69EBF-DA8A-A94A-80B8-B128FC05A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982EC-3659-C048-9CE1-37DB84ECBE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2CB19-4FC5-1D42-8300-C05C2E1CB73F}" type="datetimeFigureOut">
              <a:t>2/28/22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AFB25-E4EA-C64A-A1E3-460928AF38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A59C1-DD95-FE49-B9D5-E30AB41BF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BE59F-B55A-DB44-8243-CD3ED6FE2A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5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976222A-EC24-9F4F-9EE4-A849D63C36F2}"/>
              </a:ext>
            </a:extLst>
          </p:cNvPr>
          <p:cNvSpPr txBox="1"/>
          <p:nvPr/>
        </p:nvSpPr>
        <p:spPr>
          <a:xfrm>
            <a:off x="735724" y="672662"/>
            <a:ext cx="44005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Canop</a:t>
            </a:r>
            <a:r>
              <a:rPr lang="en-US" altLang="zh-CN"/>
              <a:t>y</a:t>
            </a:r>
            <a:r>
              <a:rPr lang="zh-CN" altLang="en-US"/>
              <a:t> </a:t>
            </a:r>
            <a:r>
              <a:rPr lang="en-US" altLang="zh-CN"/>
              <a:t>averaged</a:t>
            </a:r>
            <a:r>
              <a:rPr lang="zh-CN" altLang="en-US"/>
              <a:t> </a:t>
            </a:r>
            <a:r>
              <a:rPr lang="en-US" altLang="zh-CN"/>
              <a:t>value:</a:t>
            </a:r>
          </a:p>
          <a:p>
            <a:endParaRPr lang="en-US"/>
          </a:p>
          <a:p>
            <a:r>
              <a:rPr lang="en-US"/>
              <a:t>Sing</a:t>
            </a:r>
            <a:r>
              <a:rPr lang="en-US" altLang="zh-CN"/>
              <a:t>le</a:t>
            </a:r>
            <a:r>
              <a:rPr lang="zh-CN" altLang="en-US"/>
              <a:t> </a:t>
            </a:r>
            <a:r>
              <a:rPr lang="en-US" altLang="zh-CN"/>
              <a:t>correlation:</a:t>
            </a:r>
            <a:r>
              <a:rPr lang="zh-CN" altLang="en-US"/>
              <a:t> </a:t>
            </a:r>
            <a:r>
              <a:rPr lang="en-US" altLang="zh-CN"/>
              <a:t>U,</a:t>
            </a:r>
            <a:r>
              <a:rPr lang="zh-CN" altLang="en-US"/>
              <a:t> </a:t>
            </a:r>
            <a:r>
              <a:rPr lang="en-US" altLang="zh-CN"/>
              <a:t>vel</a:t>
            </a:r>
          </a:p>
          <a:p>
            <a:r>
              <a:rPr lang="en-US" altLang="zh-CN"/>
              <a:t>Double</a:t>
            </a:r>
            <a:r>
              <a:rPr lang="zh-CN" altLang="en-US"/>
              <a:t> </a:t>
            </a:r>
            <a:r>
              <a:rPr lang="en-US" altLang="zh-CN"/>
              <a:t>correlation:</a:t>
            </a:r>
            <a:r>
              <a:rPr lang="zh-CN" altLang="en-US"/>
              <a:t> </a:t>
            </a:r>
            <a:r>
              <a:rPr lang="en-US" altLang="zh-CN"/>
              <a:t>TMF/DMF,</a:t>
            </a:r>
            <a:r>
              <a:rPr lang="zh-CN" altLang="en-US"/>
              <a:t> </a:t>
            </a:r>
            <a:r>
              <a:rPr lang="en-US" altLang="zh-CN"/>
              <a:t>TKE,</a:t>
            </a:r>
            <a:r>
              <a:rPr lang="zh-CN" altLang="en-US"/>
              <a:t> </a:t>
            </a:r>
            <a:endParaRPr lang="en-US" altLang="zh-CN"/>
          </a:p>
          <a:p>
            <a:r>
              <a:rPr lang="en-US" altLang="zh-CN"/>
              <a:t>Triple</a:t>
            </a:r>
            <a:r>
              <a:rPr lang="zh-CN" altLang="en-US"/>
              <a:t> </a:t>
            </a:r>
            <a:r>
              <a:rPr lang="en-US" altLang="zh-CN"/>
              <a:t>correlation:</a:t>
            </a:r>
            <a:r>
              <a:rPr lang="zh-CN" altLang="en-US"/>
              <a:t> </a:t>
            </a:r>
            <a:r>
              <a:rPr lang="en-US" altLang="zh-CN"/>
              <a:t>TKE</a:t>
            </a:r>
            <a:r>
              <a:rPr lang="zh-CN" altLang="en-US"/>
              <a:t> </a:t>
            </a:r>
            <a:r>
              <a:rPr lang="en-US" altLang="zh-CN"/>
              <a:t>budget</a:t>
            </a:r>
          </a:p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Provide</a:t>
            </a:r>
            <a:r>
              <a:rPr lang="zh-CN" altLang="en-US"/>
              <a:t> </a:t>
            </a:r>
            <a:r>
              <a:rPr lang="en-US" altLang="zh-CN"/>
              <a:t>base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extending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analysis</a:t>
            </a:r>
            <a:r>
              <a:rPr lang="zh-CN" altLang="en-US"/>
              <a:t> </a:t>
            </a:r>
            <a:r>
              <a:rPr lang="en-US" altLang="zh-CN"/>
              <a:t>to</a:t>
            </a:r>
            <a:r>
              <a:rPr lang="zh-CN" altLang="en-US"/>
              <a:t> </a:t>
            </a:r>
            <a:r>
              <a:rPr lang="en-US" altLang="zh-CN"/>
              <a:t>3D</a:t>
            </a:r>
          </a:p>
        </p:txBody>
      </p:sp>
    </p:spTree>
    <p:extLst>
      <p:ext uri="{BB962C8B-B14F-4D97-AF65-F5344CB8AC3E}">
        <p14:creationId xmlns:p14="http://schemas.microsoft.com/office/powerpoint/2010/main" val="399094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 Jiachen</dc:creator>
  <cp:lastModifiedBy>Lu Jiachen</cp:lastModifiedBy>
  <cp:revision>4</cp:revision>
  <dcterms:created xsi:type="dcterms:W3CDTF">2022-02-28T10:50:36Z</dcterms:created>
  <dcterms:modified xsi:type="dcterms:W3CDTF">2022-02-28T10:57:42Z</dcterms:modified>
</cp:coreProperties>
</file>