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7/21/2023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7/21/2023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7/21/2023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‹Nº›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8239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0303310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</TotalTime>
  <Words>0</Words>
  <Application>Microsoft Office PowerPoint</Application>
  <PresentationFormat>Panorámica</PresentationFormat>
  <Paragraphs>0</Paragraphs>
  <Slides>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</vt:i4>
      </vt:variant>
    </vt:vector>
  </HeadingPairs>
  <TitlesOfParts>
    <vt:vector size="6" baseType="lpstr">
      <vt:lpstr>Arial</vt:lpstr>
      <vt:lpstr>Trebuchet MS</vt:lpstr>
      <vt:lpstr>Wingdings 3</vt:lpstr>
      <vt:lpstr>Faceta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Erik Carl Candela Rojas</dc:creator>
  <cp:lastModifiedBy>Erik Carl Candela Rojas</cp:lastModifiedBy>
  <cp:revision>1</cp:revision>
  <dcterms:created xsi:type="dcterms:W3CDTF">2023-07-21T16:27:15Z</dcterms:created>
  <dcterms:modified xsi:type="dcterms:W3CDTF">2023-07-21T16:28:17Z</dcterms:modified>
</cp:coreProperties>
</file>